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13EA-C933-4F36-B648-159AA13BAD7D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9066-D327-4A00-A2E4-8C8B0B5A2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13EA-C933-4F36-B648-159AA13BAD7D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9066-D327-4A00-A2E4-8C8B0B5A2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13EA-C933-4F36-B648-159AA13BAD7D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9066-D327-4A00-A2E4-8C8B0B5A2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13EA-C933-4F36-B648-159AA13BAD7D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9066-D327-4A00-A2E4-8C8B0B5A2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13EA-C933-4F36-B648-159AA13BAD7D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9066-D327-4A00-A2E4-8C8B0B5A2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13EA-C933-4F36-B648-159AA13BAD7D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9066-D327-4A00-A2E4-8C8B0B5A2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13EA-C933-4F36-B648-159AA13BAD7D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9066-D327-4A00-A2E4-8C8B0B5A2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13EA-C933-4F36-B648-159AA13BAD7D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9066-D327-4A00-A2E4-8C8B0B5A2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13EA-C933-4F36-B648-159AA13BAD7D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9066-D327-4A00-A2E4-8C8B0B5A2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13EA-C933-4F36-B648-159AA13BAD7D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9066-D327-4A00-A2E4-8C8B0B5A2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13EA-C933-4F36-B648-159AA13BAD7D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9066-D327-4A00-A2E4-8C8B0B5A2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A13EA-C933-4F36-B648-159AA13BAD7D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49066-D327-4A00-A2E4-8C8B0B5A2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gada\Saurabh\Work\Investor Relations\Presentation\Quarterly Presentations\May 2012\APTECH LIMITED Conference Call Presentation - Q4 FY 2011-12 v1.0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gada\Saurabh\Work\Investor Relations\Presentation\Quarterly Presentations\May 2012\APTECH LIMITED Conference Call Presentation - Q4 FY 2011-12 v1.0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gada\Saurabh\Work\Investor Relations\Presentation\Quarterly Presentations\May 2012\APTECH LIMITED Conference Call Presentation - Q4 FY 2011-12 v1.0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gada\Saurabh\Work\Investor Relations\Presentation\Quarterly Presentations\May 2012\APTECH LIMITED Conference Call Presentation - Q4 FY 2011-12 v1.0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gada\Saurabh\Work\Investor Relations\Presentation\Quarterly Presentations\May 2012\APTECH LIMITED Conference Call Presentation - Q4 FY 2011-12 v1.0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gada\Saurabh\Work\Investor Relations\Presentation\Quarterly Presentations\May 2012\APTECH LIMITED Conference Call Presentation - Q4 FY 2011-12 v1.0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gada\Saurabh\Work\Investor Relations\Presentation\Quarterly Presentations\May 2012\APTECH LIMITED Conference Call Presentation - Q4 FY 2011-12 v1.0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gada\Saurabh\Work\Investor Relations\Presentation\Quarterly Presentations\May 2012\APTECH LIMITED Conference Call Presentation - Q4 FY 2011-12 v1.0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gada\Saurabh\Work\Investor Relations\Presentation\Quarterly Presentations\May 2012\APTECH LIMITED Conference Call Presentation - Q4 FY 2011-12 v1.0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gada\Saurabh\Work\Investor Relations\Presentation\Quarterly Presentations\May 2012\APTECH LIMITED Conference Call Presentation - Q4 FY 2011-12 v1.0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gada\Saurabh\Work\Investor Relations\Presentation\Quarterly Presentations\May 2012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gada\Saurabh\Work\Investor Relations\Presentation\Quarterly Presentations\May 2012\APTECH LIMITED Conference Call Presentation - Q4 FY 2011-12 v1.0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gada\Saurabh\Work\Investor Relations\Presentation\Quarterly Presentations\May 2012\APTECH LIMITED Conference Call Presentation - Q4 FY 2011-12 v1.0\Slid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gada\Saurabh\Work\Investor Relations\Presentation\Quarterly Presentations\May 2012\APTECH LIMITED Conference Call Presentation - Q4 FY 2011-12 v1.0\Slid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gada\Saurabh\Work\Investor Relations\Presentation\Quarterly Presentations\May 2012\APTECH LIMITED Conference Call Presentation - Q4 FY 2011-12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gada\Saurabh\Work\Investor Relations\Presentation\Quarterly Presentations\May 2012\APTECH LIMITED Conference Call Presentation - Q4 FY 2011-12 v1.0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gada\Saurabh\Work\Investor Relations\Presentation\Quarterly Presentations\May 2012\APTECH LIMITED Conference Call Presentation - Q4 FY 2011-12 v1.0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gada\Saurabh\Work\Investor Relations\Presentation\Quarterly Presentations\May 2012\APTECH LIMITED Conference Call Presentation - Q4 FY 2011-12 v1.0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gada\Saurabh\Work\Investor Relations\Presentation\Quarterly Presentations\May 2012\APTECH LIMITED Conference Call Presentation - Q4 FY 2011-12 v1.0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gada\Saurabh\Work\Investor Relations\Presentation\Quarterly Presentations\May 2012\APTECH LIMITED Conference Call Presentation - Q4 FY 2011-12 v1.0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gada\Saurabh\Work\Investor Relations\Presentation\Quarterly Presentations\May 2012\APTECH LIMITED Conference Call Presentation - Q4 FY 2011-12 v1.0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sgada</dc:creator>
  <cp:lastModifiedBy>sgada</cp:lastModifiedBy>
  <cp:revision>3</cp:revision>
  <dcterms:created xsi:type="dcterms:W3CDTF">2012-05-14T04:38:21Z</dcterms:created>
  <dcterms:modified xsi:type="dcterms:W3CDTF">2012-05-14T08:28:06Z</dcterms:modified>
</cp:coreProperties>
</file>